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1"/>
  </p:notesMasterIdLst>
  <p:handoutMasterIdLst>
    <p:handoutMasterId r:id="rId122"/>
  </p:handoutMasterIdLst>
  <p:sldIdLst>
    <p:sldId id="1520" r:id="rId9"/>
    <p:sldId id="1548" r:id="rId10"/>
    <p:sldId id="1640" r:id="rId11"/>
    <p:sldId id="1641" r:id="rId12"/>
    <p:sldId id="1706" r:id="rId13"/>
    <p:sldId id="1686" r:id="rId14"/>
    <p:sldId id="1687" r:id="rId15"/>
    <p:sldId id="1712" r:id="rId16"/>
    <p:sldId id="1688" r:id="rId17"/>
    <p:sldId id="1708" r:id="rId18"/>
    <p:sldId id="1714" r:id="rId19"/>
    <p:sldId id="1715" r:id="rId20"/>
    <p:sldId id="1716" r:id="rId21"/>
    <p:sldId id="1717" r:id="rId22"/>
    <p:sldId id="1713" r:id="rId23"/>
    <p:sldId id="1709" r:id="rId24"/>
    <p:sldId id="1718" r:id="rId25"/>
    <p:sldId id="1719" r:id="rId26"/>
    <p:sldId id="1720" r:id="rId27"/>
    <p:sldId id="1721" r:id="rId28"/>
    <p:sldId id="1723" r:id="rId29"/>
    <p:sldId id="1710" r:id="rId30"/>
    <p:sldId id="1724" r:id="rId31"/>
    <p:sldId id="1725" r:id="rId32"/>
    <p:sldId id="1726" r:id="rId33"/>
    <p:sldId id="1728" r:id="rId34"/>
    <p:sldId id="1729" r:id="rId35"/>
    <p:sldId id="1730" r:id="rId36"/>
    <p:sldId id="1731" r:id="rId37"/>
    <p:sldId id="1711" r:id="rId38"/>
    <p:sldId id="1732" r:id="rId39"/>
    <p:sldId id="1733" r:id="rId40"/>
    <p:sldId id="1734" r:id="rId41"/>
    <p:sldId id="1735" r:id="rId42"/>
    <p:sldId id="1769" r:id="rId43"/>
    <p:sldId id="1765" r:id="rId44"/>
    <p:sldId id="1644" r:id="rId45"/>
    <p:sldId id="1763" r:id="rId46"/>
    <p:sldId id="1642" r:id="rId47"/>
    <p:sldId id="1675" r:id="rId48"/>
    <p:sldId id="1643" r:id="rId49"/>
    <p:sldId id="1650" r:id="rId50"/>
    <p:sldId id="1646" r:id="rId51"/>
    <p:sldId id="1651" r:id="rId52"/>
    <p:sldId id="1653" r:id="rId53"/>
    <p:sldId id="1648" r:id="rId54"/>
    <p:sldId id="1652" r:id="rId55"/>
    <p:sldId id="1654" r:id="rId56"/>
    <p:sldId id="1649" r:id="rId57"/>
    <p:sldId id="1655" r:id="rId58"/>
    <p:sldId id="1656" r:id="rId59"/>
    <p:sldId id="1657" r:id="rId60"/>
    <p:sldId id="1658" r:id="rId61"/>
    <p:sldId id="1660" r:id="rId62"/>
    <p:sldId id="1685" r:id="rId63"/>
    <p:sldId id="1667" r:id="rId64"/>
    <p:sldId id="1668" r:id="rId65"/>
    <p:sldId id="1669" r:id="rId66"/>
    <p:sldId id="1670" r:id="rId67"/>
    <p:sldId id="1647" r:id="rId68"/>
    <p:sldId id="1661" r:id="rId69"/>
    <p:sldId id="1662" r:id="rId70"/>
    <p:sldId id="1663" r:id="rId71"/>
    <p:sldId id="1676" r:id="rId72"/>
    <p:sldId id="1673" r:id="rId73"/>
    <p:sldId id="1664" r:id="rId74"/>
    <p:sldId id="1665" r:id="rId75"/>
    <p:sldId id="1666" r:id="rId76"/>
    <p:sldId id="1677" r:id="rId77"/>
    <p:sldId id="1678" r:id="rId78"/>
    <p:sldId id="1672" r:id="rId79"/>
    <p:sldId id="1699" r:id="rId80"/>
    <p:sldId id="1700" r:id="rId81"/>
    <p:sldId id="1671" r:id="rId82"/>
    <p:sldId id="1674" r:id="rId83"/>
    <p:sldId id="1680" r:id="rId84"/>
    <p:sldId id="1679" r:id="rId85"/>
    <p:sldId id="1681" r:id="rId86"/>
    <p:sldId id="1684" r:id="rId87"/>
    <p:sldId id="1682" r:id="rId88"/>
    <p:sldId id="1701" r:id="rId89"/>
    <p:sldId id="1736" r:id="rId90"/>
    <p:sldId id="1738" r:id="rId91"/>
    <p:sldId id="1739" r:id="rId92"/>
    <p:sldId id="1741" r:id="rId93"/>
    <p:sldId id="1742" r:id="rId94"/>
    <p:sldId id="1743" r:id="rId95"/>
    <p:sldId id="1744" r:id="rId96"/>
    <p:sldId id="1745" r:id="rId97"/>
    <p:sldId id="1746" r:id="rId98"/>
    <p:sldId id="1747" r:id="rId99"/>
    <p:sldId id="1768" r:id="rId100"/>
    <p:sldId id="1766" r:id="rId101"/>
    <p:sldId id="1702" r:id="rId102"/>
    <p:sldId id="1764" r:id="rId103"/>
    <p:sldId id="1748" r:id="rId104"/>
    <p:sldId id="1749" r:id="rId105"/>
    <p:sldId id="1753" r:id="rId106"/>
    <p:sldId id="1751" r:id="rId107"/>
    <p:sldId id="1750" r:id="rId108"/>
    <p:sldId id="1754" r:id="rId109"/>
    <p:sldId id="1755" r:id="rId110"/>
    <p:sldId id="1756" r:id="rId111"/>
    <p:sldId id="1757" r:id="rId112"/>
    <p:sldId id="1758" r:id="rId113"/>
    <p:sldId id="1759" r:id="rId114"/>
    <p:sldId id="1760" r:id="rId115"/>
    <p:sldId id="1762" r:id="rId116"/>
    <p:sldId id="1761" r:id="rId117"/>
    <p:sldId id="1771" r:id="rId118"/>
    <p:sldId id="1770" r:id="rId119"/>
    <p:sldId id="1547" r:id="rId1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1C1C"/>
    <a:srgbClr val="252525"/>
    <a:srgbClr val="008BF0"/>
    <a:srgbClr val="107C10"/>
    <a:srgbClr val="000000"/>
    <a:srgbClr val="FFFFFF"/>
    <a:srgbClr val="0078D7"/>
    <a:srgbClr val="73737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2" autoAdjust="0"/>
    <p:restoredTop sz="81048" autoAdjust="0"/>
  </p:normalViewPr>
  <p:slideViewPr>
    <p:cSldViewPr>
      <p:cViewPr varScale="1">
        <p:scale>
          <a:sx n="77" d="100"/>
          <a:sy n="77" d="100"/>
        </p:scale>
        <p:origin x="10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presProps" Target="pres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10/23/17 3:01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3:01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3:01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6.tiff"/><Relationship Id="rId4" Type="http://schemas.openxmlformats.org/officeDocument/2006/relationships/image" Target="../media/image20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24747</TotalTime>
  <Words>3433</Words>
  <Application>Microsoft Macintosh PowerPoint</Application>
  <PresentationFormat>Custom</PresentationFormat>
  <Paragraphs>771</Paragraphs>
  <Slides>112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9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193</cp:revision>
  <dcterms:created xsi:type="dcterms:W3CDTF">2017-07-30T07:40:57Z</dcterms:created>
  <dcterms:modified xsi:type="dcterms:W3CDTF">2017-10-23T13:07:00Z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